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oto Sans T Chinese" charset="1" panose="020B0500000000000000"/>
      <p:regular r:id="rId13"/>
    </p:embeddedFont>
    <p:embeddedFont>
      <p:font typeface="Noto Sans T Chinese Bold" charset="1" panose="020B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8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258383" y="355590"/>
            <a:ext cx="11990621" cy="9003866"/>
          </a:xfrm>
          <a:custGeom>
            <a:avLst/>
            <a:gdLst/>
            <a:ahLst/>
            <a:cxnLst/>
            <a:rect r="r" b="b" t="t" l="l"/>
            <a:pathLst>
              <a:path h="9003866" w="11990621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5380" y="2810745"/>
            <a:ext cx="7448076" cy="7258508"/>
            <a:chOff x="0" y="0"/>
            <a:chExt cx="1961633" cy="1911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633" cy="1911706"/>
            </a:xfrm>
            <a:custGeom>
              <a:avLst/>
              <a:gdLst/>
              <a:ahLst/>
              <a:cxnLst/>
              <a:rect r="r" b="b" t="t" l="l"/>
              <a:pathLst>
                <a:path h="1911706" w="1961633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355424" cy="10287000"/>
            <a:chOff x="0" y="0"/>
            <a:chExt cx="272735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3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27355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539" y="3729081"/>
            <a:ext cx="1715391" cy="407670"/>
            <a:chOff x="0" y="0"/>
            <a:chExt cx="451790" cy="1073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1790" cy="107370"/>
            </a:xfrm>
            <a:custGeom>
              <a:avLst/>
              <a:gdLst/>
              <a:ahLst/>
              <a:cxnLst/>
              <a:rect r="r" b="b" t="t" l="l"/>
              <a:pathLst>
                <a:path h="107370" w="45179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32517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134" cy="615815"/>
            </a:xfrm>
            <a:custGeom>
              <a:avLst/>
              <a:gdLst/>
              <a:ahLst/>
              <a:cxnLst/>
              <a:rect r="r" b="b" t="t" l="l"/>
              <a:pathLst>
                <a:path h="615815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134" cy="606727"/>
            </a:xfrm>
            <a:custGeom>
              <a:avLst/>
              <a:gdLst/>
              <a:ahLst/>
              <a:cxnLst/>
              <a:rect r="r" b="b" t="t" l="l"/>
              <a:pathLst>
                <a:path h="606727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54135" y="4857523"/>
            <a:ext cx="3892406" cy="3934836"/>
            <a:chOff x="0" y="0"/>
            <a:chExt cx="1025161" cy="1036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54473" cy="865855"/>
            </a:xfrm>
            <a:custGeom>
              <a:avLst/>
              <a:gdLst/>
              <a:ahLst/>
              <a:cxnLst/>
              <a:rect r="r" b="b" t="t" l="l"/>
              <a:pathLst>
                <a:path h="865855" w="1154473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03008" y="2721928"/>
            <a:ext cx="2515384" cy="765168"/>
            <a:chOff x="0" y="0"/>
            <a:chExt cx="3353845" cy="10202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6681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33362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718416" y="7120261"/>
            <a:ext cx="1526140" cy="2017425"/>
            <a:chOff x="0" y="0"/>
            <a:chExt cx="490479" cy="64837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2948749" y="7373468"/>
            <a:ext cx="1154060" cy="1479565"/>
          </a:xfrm>
          <a:custGeom>
            <a:avLst/>
            <a:gdLst/>
            <a:ahLst/>
            <a:cxnLst/>
            <a:rect r="r" b="b" t="t" l="l"/>
            <a:pathLst>
              <a:path h="1479565" w="1154060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2719878" y="7104537"/>
            <a:ext cx="1526140" cy="2017425"/>
            <a:chOff x="0" y="0"/>
            <a:chExt cx="490479" cy="6483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887531" y="7132096"/>
            <a:ext cx="1557589" cy="2058998"/>
            <a:chOff x="0" y="0"/>
            <a:chExt cx="490479" cy="6483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1122610" y="7390521"/>
            <a:ext cx="1177842" cy="1510053"/>
          </a:xfrm>
          <a:custGeom>
            <a:avLst/>
            <a:gdLst/>
            <a:ahLst/>
            <a:cxnLst/>
            <a:rect r="r" b="b" t="t" l="l"/>
            <a:pathLst>
              <a:path h="1510053" w="1177842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0889023" y="7116049"/>
            <a:ext cx="1557589" cy="2058998"/>
            <a:chOff x="0" y="0"/>
            <a:chExt cx="490479" cy="64837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3388609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244702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7100794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669749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653993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539048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6427085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90479" cy="648371"/>
              </a:xfrm>
              <a:custGeom>
                <a:avLst/>
                <a:gdLst/>
                <a:ahLst/>
                <a:cxnLst/>
                <a:rect r="r" b="b" t="t" l="l"/>
                <a:pathLst>
                  <a:path h="648371" w="490479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60" id="60"/>
            <p:cNvSpPr/>
            <p:nvPr/>
          </p:nvSpPr>
          <p:spPr>
            <a:xfrm flipH="false" flipV="false" rot="0">
              <a:off x="145678" y="350311"/>
              <a:ext cx="2036624" cy="1984322"/>
            </a:xfrm>
            <a:custGeom>
              <a:avLst/>
              <a:gdLst/>
              <a:ahLst/>
              <a:cxnLst/>
              <a:rect r="r" b="b" t="t" l="l"/>
              <a:pathLst>
                <a:path h="1984322" w="2036624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2718416" y="4208584"/>
            <a:ext cx="1526140" cy="2017425"/>
            <a:chOff x="0" y="0"/>
            <a:chExt cx="490479" cy="64837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2948749" y="4461791"/>
            <a:ext cx="1154060" cy="1479565"/>
          </a:xfrm>
          <a:custGeom>
            <a:avLst/>
            <a:gdLst/>
            <a:ahLst/>
            <a:cxnLst/>
            <a:rect r="r" b="b" t="t" l="l"/>
            <a:pathLst>
              <a:path h="1479565" w="1154060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12719878" y="4192860"/>
            <a:ext cx="1526140" cy="2017425"/>
            <a:chOff x="0" y="0"/>
            <a:chExt cx="490479" cy="64837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0887531" y="4220419"/>
            <a:ext cx="1557589" cy="2058998"/>
            <a:chOff x="0" y="0"/>
            <a:chExt cx="490479" cy="64837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11122610" y="4478844"/>
            <a:ext cx="1177842" cy="1510053"/>
          </a:xfrm>
          <a:custGeom>
            <a:avLst/>
            <a:gdLst/>
            <a:ahLst/>
            <a:cxnLst/>
            <a:rect r="r" b="b" t="t" l="l"/>
            <a:pathLst>
              <a:path h="1510053" w="1177842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10889023" y="4204372"/>
            <a:ext cx="1557589" cy="2058998"/>
            <a:chOff x="0" y="0"/>
            <a:chExt cx="490479" cy="64837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4611621" y="4018437"/>
            <a:ext cx="3120332" cy="2781300"/>
            <a:chOff x="0" y="0"/>
            <a:chExt cx="1030259" cy="918319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030259" cy="918319"/>
            </a:xfrm>
            <a:custGeom>
              <a:avLst/>
              <a:gdLst/>
              <a:ahLst/>
              <a:cxnLst/>
              <a:rect r="r" b="b" t="t" l="l"/>
              <a:pathLst>
                <a:path h="918319" w="103025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anchor="ctr" rtlCol="false" tIns="40522" lIns="40522" bIns="40522" rIns="405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4665118" y="4079673"/>
            <a:ext cx="3008562" cy="2673473"/>
            <a:chOff x="0" y="0"/>
            <a:chExt cx="993355" cy="88271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993355" cy="882717"/>
            </a:xfrm>
            <a:custGeom>
              <a:avLst/>
              <a:gdLst/>
              <a:ahLst/>
              <a:cxnLst/>
              <a:rect r="r" b="b" t="t" l="l"/>
              <a:pathLst>
                <a:path h="882717" w="993355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anchor="ctr" rtlCol="false" tIns="40522" lIns="40522" bIns="40522" rIns="405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4764589" y="3301007"/>
            <a:ext cx="737890" cy="407670"/>
            <a:chOff x="0" y="0"/>
            <a:chExt cx="194341" cy="10737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94341" cy="107370"/>
            </a:xfrm>
            <a:custGeom>
              <a:avLst/>
              <a:gdLst/>
              <a:ahLst/>
              <a:cxnLst/>
              <a:rect r="r" b="b" t="t" l="l"/>
              <a:pathLst>
                <a:path h="107370" w="194341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071521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71521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071521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006360" y="3083477"/>
            <a:ext cx="1295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5489771" y="3083477"/>
            <a:ext cx="863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873835" y="5730685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4787684" y="5102194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284225" y="85357"/>
            <a:ext cx="1790856" cy="7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718891" y="3623629"/>
            <a:ext cx="11418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4857382" y="3681456"/>
            <a:ext cx="14755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4811023" y="2763120"/>
            <a:ext cx="211288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4854653" y="3253382"/>
            <a:ext cx="48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2676761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2676761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2676761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460572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460572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460572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6493745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6493745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6493745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1341556" y="6422292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3176686" y="6422292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1341556" y="940064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3176686" y="940064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4884104" y="938847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6719234" y="938847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4912162" y="4182319"/>
            <a:ext cx="2485018" cy="208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name="AutoShape 112" id="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3" id="113"/>
          <p:cNvSpPr/>
          <p:nvPr/>
        </p:nvSpPr>
        <p:spPr>
          <a:xfrm flipH="true">
            <a:off x="4326147" y="3745185"/>
            <a:ext cx="227988" cy="4752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4" id="114"/>
          <p:cNvSpPr txBox="true"/>
          <p:nvPr/>
        </p:nvSpPr>
        <p:spPr>
          <a:xfrm rot="0">
            <a:off x="4019868" y="4263671"/>
            <a:ext cx="238391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name="Group 115" id="115"/>
          <p:cNvGrpSpPr/>
          <p:nvPr/>
        </p:nvGrpSpPr>
        <p:grpSpPr>
          <a:xfrm rot="0"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name="Group 116" id="116"/>
            <p:cNvGrpSpPr/>
            <p:nvPr/>
          </p:nvGrpSpPr>
          <p:grpSpPr>
            <a:xfrm rot="0"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977222" cy="1262804"/>
              </a:xfrm>
              <a:custGeom>
                <a:avLst/>
                <a:gdLst/>
                <a:ahLst/>
                <a:cxnLst/>
                <a:rect r="r" b="b" t="t" l="l"/>
                <a:pathLst>
                  <a:path h="1262804" w="977222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anchor="ctr" rtlCol="false" tIns="62334" lIns="62334" bIns="62334" rIns="62334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19" id="119"/>
            <p:cNvSpPr/>
            <p:nvPr/>
          </p:nvSpPr>
          <p:spPr>
            <a:xfrm flipH="false" flipV="false" rot="0">
              <a:off x="73300" y="58305"/>
              <a:ext cx="1999102" cy="2665470"/>
            </a:xfrm>
            <a:custGeom>
              <a:avLst/>
              <a:gdLst/>
              <a:ahLst/>
              <a:cxnLst/>
              <a:rect r="r" b="b" t="t" l="l"/>
              <a:pathLst>
                <a:path h="2665470" w="1999102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258383" y="355590"/>
            <a:ext cx="11990621" cy="9003866"/>
          </a:xfrm>
          <a:custGeom>
            <a:avLst/>
            <a:gdLst/>
            <a:ahLst/>
            <a:cxnLst/>
            <a:rect r="r" b="b" t="t" l="l"/>
            <a:pathLst>
              <a:path h="9003866" w="11990621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5380" y="2810745"/>
            <a:ext cx="7448076" cy="7258508"/>
            <a:chOff x="0" y="0"/>
            <a:chExt cx="1961633" cy="1911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633" cy="1911706"/>
            </a:xfrm>
            <a:custGeom>
              <a:avLst/>
              <a:gdLst/>
              <a:ahLst/>
              <a:cxnLst/>
              <a:rect r="r" b="b" t="t" l="l"/>
              <a:pathLst>
                <a:path h="1911706" w="1961633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355424" cy="10287000"/>
            <a:chOff x="0" y="0"/>
            <a:chExt cx="272735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3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27355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2517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134" cy="615815"/>
            </a:xfrm>
            <a:custGeom>
              <a:avLst/>
              <a:gdLst/>
              <a:ahLst/>
              <a:cxnLst/>
              <a:rect r="r" b="b" t="t" l="l"/>
              <a:pathLst>
                <a:path h="615815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134" cy="606727"/>
            </a:xfrm>
            <a:custGeom>
              <a:avLst/>
              <a:gdLst/>
              <a:ahLst/>
              <a:cxnLst/>
              <a:rect r="r" b="b" t="t" l="l"/>
              <a:pathLst>
                <a:path h="606727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554135" y="4857523"/>
            <a:ext cx="3892406" cy="3934836"/>
            <a:chOff x="0" y="0"/>
            <a:chExt cx="1025161" cy="1036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4473" cy="865855"/>
            </a:xfrm>
            <a:custGeom>
              <a:avLst/>
              <a:gdLst/>
              <a:ahLst/>
              <a:cxnLst/>
              <a:rect r="r" b="b" t="t" l="l"/>
              <a:pathLst>
                <a:path h="865855" w="1154473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03008" y="2721928"/>
            <a:ext cx="2515384" cy="765168"/>
            <a:chOff x="0" y="0"/>
            <a:chExt cx="3353845" cy="10202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6681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33362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90479" cy="648371"/>
              </a:xfrm>
              <a:custGeom>
                <a:avLst/>
                <a:gdLst/>
                <a:ahLst/>
                <a:cxnLst/>
                <a:rect r="r" b="b" t="t" l="l"/>
                <a:pathLst>
                  <a:path h="648371" w="490479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45678" y="350311"/>
              <a:ext cx="2036624" cy="1984322"/>
            </a:xfrm>
            <a:custGeom>
              <a:avLst/>
              <a:gdLst/>
              <a:ahLst/>
              <a:cxnLst/>
              <a:rect r="r" b="b" t="t" l="l"/>
              <a:pathLst>
                <a:path h="1984322" w="2036624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718416" y="7120261"/>
            <a:ext cx="1526140" cy="2017425"/>
            <a:chOff x="0" y="0"/>
            <a:chExt cx="490479" cy="64837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2948749" y="7373468"/>
            <a:ext cx="1154060" cy="1479565"/>
          </a:xfrm>
          <a:custGeom>
            <a:avLst/>
            <a:gdLst/>
            <a:ahLst/>
            <a:cxnLst/>
            <a:rect r="r" b="b" t="t" l="l"/>
            <a:pathLst>
              <a:path h="1479565" w="1154060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4539048" y="7132096"/>
            <a:ext cx="1526140" cy="2017425"/>
            <a:chOff x="0" y="0"/>
            <a:chExt cx="490479" cy="64837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887531" y="7132096"/>
            <a:ext cx="1557589" cy="2058998"/>
            <a:chOff x="0" y="0"/>
            <a:chExt cx="490479" cy="6483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1122610" y="7390521"/>
            <a:ext cx="1177842" cy="1510053"/>
          </a:xfrm>
          <a:custGeom>
            <a:avLst/>
            <a:gdLst/>
            <a:ahLst/>
            <a:cxnLst/>
            <a:rect r="r" b="b" t="t" l="l"/>
            <a:pathLst>
              <a:path h="1510053" w="1177842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3388609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244702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100794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669749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653993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9048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6427085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90479" cy="648371"/>
              </a:xfrm>
              <a:custGeom>
                <a:avLst/>
                <a:gdLst/>
                <a:ahLst/>
                <a:cxnLst/>
                <a:rect r="r" b="b" t="t" l="l"/>
                <a:pathLst>
                  <a:path h="648371" w="490479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59" id="59"/>
            <p:cNvSpPr/>
            <p:nvPr/>
          </p:nvSpPr>
          <p:spPr>
            <a:xfrm flipH="false" flipV="false" rot="0">
              <a:off x="145678" y="350311"/>
              <a:ext cx="2036624" cy="1984322"/>
            </a:xfrm>
            <a:custGeom>
              <a:avLst/>
              <a:gdLst/>
              <a:ahLst/>
              <a:cxnLst/>
              <a:rect r="r" b="b" t="t" l="l"/>
              <a:pathLst>
                <a:path h="1984322" w="2036624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2718416" y="4208584"/>
            <a:ext cx="1526140" cy="2017425"/>
            <a:chOff x="0" y="0"/>
            <a:chExt cx="490479" cy="64837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2948749" y="4461791"/>
            <a:ext cx="1154060" cy="1479565"/>
          </a:xfrm>
          <a:custGeom>
            <a:avLst/>
            <a:gdLst/>
            <a:ahLst/>
            <a:cxnLst/>
            <a:rect r="r" b="b" t="t" l="l"/>
            <a:pathLst>
              <a:path h="1479565" w="1154060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6310268" y="7075962"/>
            <a:ext cx="1526140" cy="2017425"/>
            <a:chOff x="0" y="0"/>
            <a:chExt cx="490479" cy="64837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5176" lIns="85176" bIns="85176" rIns="8517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0887531" y="4220419"/>
            <a:ext cx="1557589" cy="2058998"/>
            <a:chOff x="0" y="0"/>
            <a:chExt cx="490479" cy="64837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86931" lIns="86931" bIns="86931" rIns="8693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1122610" y="4478844"/>
            <a:ext cx="1177842" cy="1510053"/>
          </a:xfrm>
          <a:custGeom>
            <a:avLst/>
            <a:gdLst/>
            <a:ahLst/>
            <a:cxnLst/>
            <a:rect r="r" b="b" t="t" l="l"/>
            <a:pathLst>
              <a:path h="1510053" w="1177842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14611621" y="4018437"/>
            <a:ext cx="3120332" cy="2781300"/>
            <a:chOff x="0" y="0"/>
            <a:chExt cx="1030259" cy="91831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030259" cy="918319"/>
            </a:xfrm>
            <a:custGeom>
              <a:avLst/>
              <a:gdLst/>
              <a:ahLst/>
              <a:cxnLst/>
              <a:rect r="r" b="b" t="t" l="l"/>
              <a:pathLst>
                <a:path h="918319" w="103025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anchor="ctr" rtlCol="false" tIns="40522" lIns="40522" bIns="40522" rIns="405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4665118" y="4079673"/>
            <a:ext cx="3008562" cy="2673473"/>
            <a:chOff x="0" y="0"/>
            <a:chExt cx="993355" cy="882717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993355" cy="882717"/>
            </a:xfrm>
            <a:custGeom>
              <a:avLst/>
              <a:gdLst/>
              <a:ahLst/>
              <a:cxnLst/>
              <a:rect r="r" b="b" t="t" l="l"/>
              <a:pathLst>
                <a:path h="882717" w="993355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anchor="ctr" rtlCol="false" tIns="40522" lIns="40522" bIns="40522" rIns="405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1071521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71521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71521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006360" y="3083477"/>
            <a:ext cx="1295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489771" y="3083477"/>
            <a:ext cx="863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873835" y="5730685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787684" y="5102194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887453" y="7989914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84253" y="85357"/>
            <a:ext cx="1790801" cy="7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718891" y="3623629"/>
            <a:ext cx="11418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753873" y="3578460"/>
            <a:ext cx="14755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753873" y="2763120"/>
            <a:ext cx="211288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759403" y="3170790"/>
            <a:ext cx="48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2676761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676761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2676761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60572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460572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460572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6493745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6493745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6493745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341556" y="6422292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3176686" y="6422292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1341556" y="940064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3176686" y="940064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4884104" y="938847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6719234" y="9388474"/>
            <a:ext cx="609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4912162" y="4182319"/>
            <a:ext cx="2485018" cy="208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258383" y="355590"/>
            <a:ext cx="11990621" cy="9003866"/>
          </a:xfrm>
          <a:custGeom>
            <a:avLst/>
            <a:gdLst/>
            <a:ahLst/>
            <a:cxnLst/>
            <a:rect r="r" b="b" t="t" l="l"/>
            <a:pathLst>
              <a:path h="9003866" w="11990621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5380" y="2810745"/>
            <a:ext cx="7448076" cy="7258508"/>
            <a:chOff x="0" y="0"/>
            <a:chExt cx="1961633" cy="1911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633" cy="1911706"/>
            </a:xfrm>
            <a:custGeom>
              <a:avLst/>
              <a:gdLst/>
              <a:ahLst/>
              <a:cxnLst/>
              <a:rect r="r" b="b" t="t" l="l"/>
              <a:pathLst>
                <a:path h="1911706" w="1961633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355424" cy="10287000"/>
            <a:chOff x="0" y="0"/>
            <a:chExt cx="272735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3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27355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2517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134" cy="615815"/>
            </a:xfrm>
            <a:custGeom>
              <a:avLst/>
              <a:gdLst/>
              <a:ahLst/>
              <a:cxnLst/>
              <a:rect r="r" b="b" t="t" l="l"/>
              <a:pathLst>
                <a:path h="615815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134" cy="606727"/>
            </a:xfrm>
            <a:custGeom>
              <a:avLst/>
              <a:gdLst/>
              <a:ahLst/>
              <a:cxnLst/>
              <a:rect r="r" b="b" t="t" l="l"/>
              <a:pathLst>
                <a:path h="606727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554135" y="4857523"/>
            <a:ext cx="3892406" cy="3934836"/>
            <a:chOff x="0" y="0"/>
            <a:chExt cx="1025161" cy="1036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4473" cy="865855"/>
            </a:xfrm>
            <a:custGeom>
              <a:avLst/>
              <a:gdLst/>
              <a:ahLst/>
              <a:cxnLst/>
              <a:rect r="r" b="b" t="t" l="l"/>
              <a:pathLst>
                <a:path h="865855" w="1154473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03008" y="2721928"/>
            <a:ext cx="2515384" cy="765168"/>
            <a:chOff x="0" y="0"/>
            <a:chExt cx="3353845" cy="10202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6681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333621" y="0"/>
              <a:ext cx="1020224" cy="1020224"/>
            </a:xfrm>
            <a:custGeom>
              <a:avLst/>
              <a:gdLst/>
              <a:ahLst/>
              <a:cxnLst/>
              <a:rect r="r" b="b" t="t" l="l"/>
              <a:pathLst>
                <a:path h="1020224" w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3388609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244702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100794" y="1328887"/>
            <a:ext cx="1539389" cy="1021566"/>
          </a:xfrm>
          <a:custGeom>
            <a:avLst/>
            <a:gdLst/>
            <a:ahLst/>
            <a:cxnLst/>
            <a:rect r="r" b="b" t="t" l="l"/>
            <a:pathLst>
              <a:path h="1021566" w="1539389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669749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653993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539048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427085" y="440874"/>
            <a:ext cx="1754686" cy="1164441"/>
          </a:xfrm>
          <a:custGeom>
            <a:avLst/>
            <a:gdLst/>
            <a:ahLst/>
            <a:cxnLst/>
            <a:rect r="r" b="b" t="t" l="l"/>
            <a:pathLst>
              <a:path h="1164441" w="1754686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3" r="0" b="-13533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215629" cy="737005"/>
              </a:xfrm>
              <a:custGeom>
                <a:avLst/>
                <a:gdLst/>
                <a:ahLst/>
                <a:cxnLst/>
                <a:rect r="r" b="b" t="t" l="l"/>
                <a:pathLst>
                  <a:path h="737005" w="2215629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anchor="ctr" rtlCol="false" tIns="40522" lIns="40522" bIns="40522" rIns="405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132234" cy="708432"/>
              </a:xfrm>
              <a:custGeom>
                <a:avLst/>
                <a:gdLst/>
                <a:ahLst/>
                <a:cxnLst/>
                <a:rect r="r" b="b" t="t" l="l"/>
                <a:pathLst>
                  <a:path h="708432" w="2132234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anchor="ctr" rtlCol="false" tIns="40522" lIns="40522" bIns="40522" rIns="405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1969115" y="4302442"/>
            <a:ext cx="5313045" cy="1529715"/>
            <a:chOff x="0" y="0"/>
            <a:chExt cx="7084060" cy="20396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9530" y="49530"/>
              <a:ext cx="6985000" cy="1951990"/>
            </a:xfrm>
            <a:custGeom>
              <a:avLst/>
              <a:gdLst/>
              <a:ahLst/>
              <a:cxnLst/>
              <a:rect r="r" b="b" t="t" l="l"/>
              <a:pathLst>
                <a:path h="1951990" w="698500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2111038" y="4824412"/>
            <a:ext cx="5165408" cy="899160"/>
            <a:chOff x="0" y="0"/>
            <a:chExt cx="6887210" cy="119888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5720" y="50800"/>
              <a:ext cx="6791960" cy="1098550"/>
            </a:xfrm>
            <a:custGeom>
              <a:avLst/>
              <a:gdLst/>
              <a:ahLst/>
              <a:cxnLst/>
              <a:rect r="r" b="b" t="t" l="l"/>
              <a:pathLst>
                <a:path h="1098550" w="679196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name="Table 50" id="50"/>
          <p:cNvGraphicFramePr>
            <a:graphicFrameLocks noGrp="true"/>
          </p:cNvGraphicFramePr>
          <p:nvPr/>
        </p:nvGraphicFramePr>
        <p:xfrm>
          <a:off x="12592866" y="5468115"/>
          <a:ext cx="2895252" cy="5111170"/>
        </p:xfrm>
        <a:graphic>
          <a:graphicData uri="http://schemas.openxmlformats.org/drawingml/2006/table">
            <a:tbl>
              <a:tblPr/>
              <a:tblGrid>
                <a:gridCol w="946387"/>
                <a:gridCol w="974433"/>
                <a:gridCol w="974433"/>
              </a:tblGrid>
              <a:tr h="1627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1" id="51"/>
          <p:cNvSpPr txBox="true"/>
          <p:nvPr/>
        </p:nvSpPr>
        <p:spPr>
          <a:xfrm rot="0">
            <a:off x="1071521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71521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71521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006360" y="3083477"/>
            <a:ext cx="1295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489771" y="3083477"/>
            <a:ext cx="863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873835" y="5730685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787684" y="5102194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887453" y="7989914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82701" y="85357"/>
            <a:ext cx="1193904" cy="7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718891" y="3623629"/>
            <a:ext cx="11418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753873" y="3578460"/>
            <a:ext cx="14755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753873" y="2763120"/>
            <a:ext cx="211288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759403" y="3170790"/>
            <a:ext cx="48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676761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676761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676761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605723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605723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605723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6493745" y="1765363"/>
            <a:ext cx="1238208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493745" y="2067829"/>
            <a:ext cx="1862287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6493745" y="2370294"/>
            <a:ext cx="1797225" cy="24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080647" y="6901619"/>
            <a:ext cx="3484864" cy="4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258383" y="355590"/>
            <a:ext cx="11990621" cy="9003866"/>
          </a:xfrm>
          <a:custGeom>
            <a:avLst/>
            <a:gdLst/>
            <a:ahLst/>
            <a:cxnLst/>
            <a:rect r="r" b="b" t="t" l="l"/>
            <a:pathLst>
              <a:path h="9003866" w="11990621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5380" y="2579237"/>
            <a:ext cx="7448076" cy="7490016"/>
            <a:chOff x="0" y="0"/>
            <a:chExt cx="1961633" cy="19726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1633" cy="1972679"/>
            </a:xfrm>
            <a:custGeom>
              <a:avLst/>
              <a:gdLst/>
              <a:ahLst/>
              <a:cxnLst/>
              <a:rect r="r" b="b" t="t" l="l"/>
              <a:pathLst>
                <a:path h="1972679" w="1961633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355424" cy="10287000"/>
            <a:chOff x="0" y="0"/>
            <a:chExt cx="272735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3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27355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765360" y="455532"/>
            <a:ext cx="2172685" cy="1832102"/>
          </a:xfrm>
          <a:custGeom>
            <a:avLst/>
            <a:gdLst/>
            <a:ahLst/>
            <a:cxnLst/>
            <a:rect r="r" b="b" t="t" l="l"/>
            <a:pathLst>
              <a:path h="1832102" w="2172685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134" cy="615815"/>
            </a:xfrm>
            <a:custGeom>
              <a:avLst/>
              <a:gdLst/>
              <a:ahLst/>
              <a:cxnLst/>
              <a:rect r="r" b="b" t="t" l="l"/>
              <a:pathLst>
                <a:path h="615815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134" cy="606727"/>
            </a:xfrm>
            <a:custGeom>
              <a:avLst/>
              <a:gdLst/>
              <a:ahLst/>
              <a:cxnLst/>
              <a:rect r="r" b="b" t="t" l="l"/>
              <a:pathLst>
                <a:path h="606727" w="178134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554135" y="4857523"/>
            <a:ext cx="3892406" cy="3934836"/>
            <a:chOff x="0" y="0"/>
            <a:chExt cx="1025161" cy="1036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4473" cy="865855"/>
            </a:xfrm>
            <a:custGeom>
              <a:avLst/>
              <a:gdLst/>
              <a:ahLst/>
              <a:cxnLst/>
              <a:rect r="r" b="b" t="t" l="l"/>
              <a:pathLst>
                <a:path h="865855" w="1154473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74613" y="2454932"/>
            <a:ext cx="3279522" cy="997615"/>
            <a:chOff x="0" y="0"/>
            <a:chExt cx="4372696" cy="13301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0154" cy="1330154"/>
            </a:xfrm>
            <a:custGeom>
              <a:avLst/>
              <a:gdLst/>
              <a:ahLst/>
              <a:cxnLst/>
              <a:rect r="r" b="b" t="t" l="l"/>
              <a:pathLst>
                <a:path h="1330154" w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21271" y="0"/>
              <a:ext cx="1330154" cy="1330154"/>
            </a:xfrm>
            <a:custGeom>
              <a:avLst/>
              <a:gdLst/>
              <a:ahLst/>
              <a:cxnLst/>
              <a:rect r="r" b="b" t="t" l="l"/>
              <a:pathLst>
                <a:path h="1330154" w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042542" y="0"/>
              <a:ext cx="1330154" cy="1330154"/>
            </a:xfrm>
            <a:custGeom>
              <a:avLst/>
              <a:gdLst/>
              <a:ahLst/>
              <a:cxnLst/>
              <a:rect r="r" b="b" t="t" l="l"/>
              <a:pathLst>
                <a:path h="1330154" w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456872" y="1462189"/>
            <a:ext cx="2628013" cy="2628013"/>
          </a:xfrm>
          <a:custGeom>
            <a:avLst/>
            <a:gdLst/>
            <a:ahLst/>
            <a:cxnLst/>
            <a:rect r="r" b="b" t="t" l="l"/>
            <a:pathLst>
              <a:path h="2628013" w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945819" y="4029394"/>
            <a:ext cx="1862287" cy="2461783"/>
            <a:chOff x="0" y="0"/>
            <a:chExt cx="490479" cy="64837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347979" y="4024047"/>
            <a:ext cx="1862287" cy="2461783"/>
            <a:chOff x="0" y="0"/>
            <a:chExt cx="490479" cy="64837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402028" y="6824941"/>
            <a:ext cx="1862287" cy="2461783"/>
            <a:chOff x="0" y="0"/>
            <a:chExt cx="490479" cy="6483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999867" y="6824941"/>
            <a:ext cx="1862287" cy="2461783"/>
            <a:chOff x="0" y="0"/>
            <a:chExt cx="490479" cy="6483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5753191" y="4029394"/>
            <a:ext cx="1862287" cy="2461783"/>
            <a:chOff x="0" y="0"/>
            <a:chExt cx="490479" cy="64837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5807240" y="6845193"/>
            <a:ext cx="1862287" cy="2461783"/>
            <a:chOff x="0" y="0"/>
            <a:chExt cx="490479" cy="64837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028700" y="1028700"/>
            <a:ext cx="2252735" cy="1103127"/>
          </a:xfrm>
          <a:custGeom>
            <a:avLst/>
            <a:gdLst/>
            <a:ahLst/>
            <a:cxnLst/>
            <a:rect r="r" b="b" t="t" l="l"/>
            <a:pathLst>
              <a:path h="1103127" w="2252735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1078808" y="4349194"/>
            <a:ext cx="1859236" cy="1811489"/>
          </a:xfrm>
          <a:custGeom>
            <a:avLst/>
            <a:gdLst/>
            <a:ahLst/>
            <a:cxnLst/>
            <a:rect r="r" b="b" t="t" l="l"/>
            <a:pathLst>
              <a:path h="1811489" w="1859236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1078808" y="7131795"/>
            <a:ext cx="1859236" cy="1811489"/>
          </a:xfrm>
          <a:custGeom>
            <a:avLst/>
            <a:gdLst/>
            <a:ahLst/>
            <a:cxnLst/>
            <a:rect r="r" b="b" t="t" l="l"/>
            <a:pathLst>
              <a:path h="1811489" w="1859236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416000" y="4354541"/>
            <a:ext cx="1859236" cy="1811489"/>
          </a:xfrm>
          <a:custGeom>
            <a:avLst/>
            <a:gdLst/>
            <a:ahLst/>
            <a:cxnLst/>
            <a:rect r="r" b="b" t="t" l="l"/>
            <a:pathLst>
              <a:path h="1811489" w="1859236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3443024" y="7131795"/>
            <a:ext cx="1859236" cy="1811489"/>
          </a:xfrm>
          <a:custGeom>
            <a:avLst/>
            <a:gdLst/>
            <a:ahLst/>
            <a:cxnLst/>
            <a:rect r="r" b="b" t="t" l="l"/>
            <a:pathLst>
              <a:path h="1811489" w="1859236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6034257" y="4338372"/>
            <a:ext cx="1408253" cy="1805453"/>
          </a:xfrm>
          <a:custGeom>
            <a:avLst/>
            <a:gdLst/>
            <a:ahLst/>
            <a:cxnLst/>
            <a:rect r="r" b="b" t="t" l="l"/>
            <a:pathLst>
              <a:path h="1805453" w="14082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6026160" y="7072202"/>
            <a:ext cx="1408253" cy="1805453"/>
          </a:xfrm>
          <a:custGeom>
            <a:avLst/>
            <a:gdLst/>
            <a:ahLst/>
            <a:cxnLst/>
            <a:rect r="r" b="b" t="t" l="l"/>
            <a:pathLst>
              <a:path h="1805453" w="14082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5751486" y="4010207"/>
            <a:ext cx="1862287" cy="2461783"/>
            <a:chOff x="0" y="0"/>
            <a:chExt cx="490479" cy="64837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807240" y="6845193"/>
            <a:ext cx="1862287" cy="2461783"/>
            <a:chOff x="0" y="0"/>
            <a:chExt cx="490479" cy="64837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90479" cy="648371"/>
            </a:xfrm>
            <a:custGeom>
              <a:avLst/>
              <a:gdLst/>
              <a:ahLst/>
              <a:cxnLst/>
              <a:rect r="r" b="b" t="t" l="l"/>
              <a:pathLst>
                <a:path h="648371" w="490479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3347979" y="1005354"/>
            <a:ext cx="43215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347979" y="1707244"/>
            <a:ext cx="41705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006360" y="2825388"/>
            <a:ext cx="1295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873835" y="5730685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787684" y="5102194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669339" y="4945380"/>
            <a:ext cx="6096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name="Group 70" id="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519278" cy="2546387"/>
            </a:xfrm>
            <a:custGeom>
              <a:avLst/>
              <a:gdLst/>
              <a:ahLst/>
              <a:cxnLst/>
              <a:rect r="r" b="b" t="t" l="l"/>
              <a:pathLst>
                <a:path h="2546387" w="1519278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4769576" y="2327808"/>
            <a:ext cx="9242261" cy="5389861"/>
            <a:chOff x="0" y="0"/>
            <a:chExt cx="2434176" cy="141955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434176" cy="1419552"/>
            </a:xfrm>
            <a:custGeom>
              <a:avLst/>
              <a:gdLst/>
              <a:ahLst/>
              <a:cxnLst/>
              <a:rect r="r" b="b" t="t" l="l"/>
              <a:pathLst>
                <a:path h="1419552" w="2434176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6" id="76"/>
          <p:cNvSpPr/>
          <p:nvPr/>
        </p:nvSpPr>
        <p:spPr>
          <a:xfrm flipH="false" flipV="false" rot="0">
            <a:off x="5250119" y="3311946"/>
            <a:ext cx="3472402" cy="3456969"/>
          </a:xfrm>
          <a:custGeom>
            <a:avLst/>
            <a:gdLst/>
            <a:ahLst/>
            <a:cxnLst/>
            <a:rect r="r" b="b" t="t" l="l"/>
            <a:pathLst>
              <a:path h="3456969" w="3472402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13347979" y="303465"/>
            <a:ext cx="2873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5489771" y="2825388"/>
            <a:ext cx="863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887453" y="7989914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770254" y="4945380"/>
            <a:ext cx="6096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19700" y="88846"/>
            <a:ext cx="4554135" cy="79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03008" y="3623629"/>
            <a:ext cx="11418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603008" y="4083102"/>
            <a:ext cx="14756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9102018" y="6975928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189580" y="2348025"/>
            <a:ext cx="43680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231069" y="3280134"/>
            <a:ext cx="4126362" cy="202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231069" y="5714082"/>
            <a:ext cx="41263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name="Freeform 88" id="88"/>
          <p:cNvSpPr/>
          <p:nvPr/>
        </p:nvSpPr>
        <p:spPr>
          <a:xfrm flipH="false" flipV="false" rot="0">
            <a:off x="2379854" y="8978811"/>
            <a:ext cx="400500" cy="497234"/>
          </a:xfrm>
          <a:custGeom>
            <a:avLst/>
            <a:gdLst/>
            <a:ahLst/>
            <a:cxnLst/>
            <a:rect r="r" b="b" t="t" l="l"/>
            <a:pathLst>
              <a:path h="497234" w="400500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166" y="1408949"/>
            <a:ext cx="3892406" cy="3934836"/>
            <a:chOff x="0" y="0"/>
            <a:chExt cx="1025161" cy="1036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8096" y="5648585"/>
            <a:ext cx="3892406" cy="3934836"/>
            <a:chOff x="0" y="0"/>
            <a:chExt cx="1025161" cy="10363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8096" y="1408949"/>
            <a:ext cx="3892406" cy="3934836"/>
            <a:chOff x="0" y="0"/>
            <a:chExt cx="1025161" cy="10363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5803" y="5648585"/>
            <a:ext cx="3892406" cy="3934836"/>
            <a:chOff x="0" y="0"/>
            <a:chExt cx="1025161" cy="10363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95803" y="1408949"/>
            <a:ext cx="3892406" cy="3934836"/>
            <a:chOff x="0" y="0"/>
            <a:chExt cx="1025161" cy="10363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83509" y="5648585"/>
            <a:ext cx="3892406" cy="3934836"/>
            <a:chOff x="0" y="0"/>
            <a:chExt cx="1025161" cy="10363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783509" y="1408949"/>
            <a:ext cx="3892406" cy="3934836"/>
            <a:chOff x="0" y="0"/>
            <a:chExt cx="1025161" cy="10363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5148" y="41296"/>
            <a:ext cx="1790801" cy="7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9254" y="792169"/>
            <a:ext cx="1240180" cy="41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1715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6124" y="2231625"/>
            <a:ext cx="967822" cy="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6124" y="3908122"/>
            <a:ext cx="659715" cy="38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27797" y="6521747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41646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41415" y="8780976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08096" y="796640"/>
            <a:ext cx="1240180" cy="41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27797" y="2282111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41646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15503" y="6521747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629352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29121" y="8780976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15503" y="2282111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9629352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03209" y="6521747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17059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03209" y="2282111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017059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094730" y="8780976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6124" y="2676060"/>
            <a:ext cx="113080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91444" y="2889330"/>
            <a:ext cx="113080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-99967" y="3784045"/>
            <a:ext cx="409880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618166" y="5648585"/>
            <a:ext cx="3892406" cy="3934836"/>
            <a:chOff x="0" y="0"/>
            <a:chExt cx="1025161" cy="103633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51715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6124" y="6471261"/>
            <a:ext cx="967822" cy="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6124" y="8147758"/>
            <a:ext cx="659715" cy="38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06124" y="6915695"/>
            <a:ext cx="113080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791444" y="7128965"/>
            <a:ext cx="113080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-99967" y="8023680"/>
            <a:ext cx="409880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223165" y="8780976"/>
            <a:ext cx="5543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30548" y="9716770"/>
            <a:ext cx="5412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803824" y="9932670"/>
            <a:ext cx="1521090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148" y="41296"/>
            <a:ext cx="1790801" cy="7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8166" y="868629"/>
            <a:ext cx="1255780" cy="42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8166" y="5648585"/>
            <a:ext cx="3892406" cy="3934836"/>
            <a:chOff x="0" y="0"/>
            <a:chExt cx="1025161" cy="10363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7866" y="6521747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1715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95803" y="5648585"/>
            <a:ext cx="3892406" cy="3934836"/>
            <a:chOff x="0" y="0"/>
            <a:chExt cx="1025161" cy="10363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15503" y="6521747"/>
            <a:ext cx="3297201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9352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4754" y="8780976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95803" y="1408949"/>
            <a:ext cx="3892406" cy="3934836"/>
            <a:chOff x="0" y="0"/>
            <a:chExt cx="1025161" cy="10363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715503" y="2282111"/>
            <a:ext cx="3297201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9352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783509" y="5648585"/>
            <a:ext cx="3892406" cy="3934836"/>
            <a:chOff x="0" y="0"/>
            <a:chExt cx="1025161" cy="10363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103209" y="6521747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17059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783509" y="1408949"/>
            <a:ext cx="3892406" cy="3934836"/>
            <a:chOff x="0" y="0"/>
            <a:chExt cx="1025161" cy="10363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103209" y="2282111"/>
            <a:ext cx="329720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4017059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94730" y="8780976"/>
            <a:ext cx="12699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20390" y="1408949"/>
            <a:ext cx="3892406" cy="3934836"/>
            <a:chOff x="0" y="0"/>
            <a:chExt cx="1025161" cy="10363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40090" y="2282111"/>
            <a:ext cx="3297201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3940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7993" y="3746500"/>
            <a:ext cx="32972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7993" y="4114800"/>
            <a:ext cx="32972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7993" y="4483100"/>
            <a:ext cx="32972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08274" y="8780976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008096" y="5648585"/>
            <a:ext cx="3892406" cy="3934836"/>
            <a:chOff x="0" y="0"/>
            <a:chExt cx="1025161" cy="103633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5327797" y="6521747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241646" y="5893255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37048" y="8780976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5008096" y="1408949"/>
            <a:ext cx="3892406" cy="3934836"/>
            <a:chOff x="0" y="0"/>
            <a:chExt cx="1025161" cy="103633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25160" cy="1036335"/>
            </a:xfrm>
            <a:custGeom>
              <a:avLst/>
              <a:gdLst/>
              <a:ahLst/>
              <a:cxnLst/>
              <a:rect r="r" b="b" t="t" l="l"/>
              <a:pathLst>
                <a:path h="1036335" w="1025160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5327797" y="2282111"/>
            <a:ext cx="3297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5241646" y="1653620"/>
            <a:ext cx="32972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420568" y="8780976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9278" cy="2546387"/>
            </a:xfrm>
            <a:custGeom>
              <a:avLst/>
              <a:gdLst/>
              <a:ahLst/>
              <a:cxnLst/>
              <a:rect r="r" b="b" t="t" l="l"/>
              <a:pathLst>
                <a:path h="2546387" w="1519278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9576" y="2327808"/>
            <a:ext cx="9242261" cy="5389861"/>
            <a:chOff x="0" y="0"/>
            <a:chExt cx="2434176" cy="1419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4176" cy="1419552"/>
            </a:xfrm>
            <a:custGeom>
              <a:avLst/>
              <a:gdLst/>
              <a:ahLst/>
              <a:cxnLst/>
              <a:rect r="r" b="b" t="t" l="l"/>
              <a:pathLst>
                <a:path h="1419552" w="2434176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50119" y="3311946"/>
            <a:ext cx="3472402" cy="3456969"/>
          </a:xfrm>
          <a:custGeom>
            <a:avLst/>
            <a:gdLst/>
            <a:ahLst/>
            <a:cxnLst/>
            <a:rect r="r" b="b" t="t" l="l"/>
            <a:pathLst>
              <a:path h="3456969" w="3472402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02018" y="6975928"/>
            <a:ext cx="6350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9580" y="2348025"/>
            <a:ext cx="43680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31069" y="3280134"/>
            <a:ext cx="4126362" cy="202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31069" y="5714082"/>
            <a:ext cx="41263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DAGYP4RHI9s</dc:identifier>
  <dcterms:modified xsi:type="dcterms:W3CDTF">2011-08-01T06:04:30Z</dcterms:modified>
  <cp:revision>1</cp:revision>
  <dc:title>Name：</dc:title>
</cp:coreProperties>
</file>